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501"/>
    <a:srgbClr val="00FF00"/>
    <a:srgbClr val="2204F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573DD-99C7-45B2-9355-821F55A7D52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31CB-498A-4EAA-801D-D720E00B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13501"/>
                </a:solidFill>
                <a:latin typeface="Times New Roman" pitchFamily="18" charset="0"/>
                <a:cs typeface="Times New Roman" pitchFamily="18" charset="0"/>
              </a:rPr>
              <a:t>Служба в пограничных органах ФСБ России – уверенность в завтрашнем дне.</a:t>
            </a:r>
            <a:endParaRPr lang="ru-RU" dirty="0">
              <a:solidFill>
                <a:srgbClr val="0135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9144000" cy="185736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Агитационный материал кандидатам для поступления в ведомственные  образовательные учебные заведения высшего и среднего профессионального образования пограничных органов ФСБ России 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Хабаровский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пограничный институт Федеральной службы безопасности Российской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dirty="0">
              <a:solidFill>
                <a:srgbClr val="2204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715040"/>
          </a:xfrm>
        </p:spPr>
        <p:txBody>
          <a:bodyPr>
            <a:normAutofit/>
          </a:bodyPr>
          <a:lstStyle/>
          <a:p>
            <a:pPr marL="0" indent="7200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осуществляет подготовку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офицеров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Пограничной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службы Федеральной службы безопасности Российской Федерации.</a:t>
            </a:r>
          </a:p>
          <a:p>
            <a:pPr marL="0" indent="7200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Подготовка офицеров с высшим профессиональным образованием.</a:t>
            </a:r>
          </a:p>
          <a:p>
            <a:pPr marL="0" indent="7200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Очная форма обучения:</a:t>
            </a:r>
          </a:p>
          <a:p>
            <a:pPr marL="0" indent="7200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специальность —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пограничная деятельность, квалификация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 по управлению пограничной деятельности, срок обучения — (5 лет).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Институт береговой охраны ФСБ РФ (г. Анапа)</a:t>
            </a:r>
            <a:endParaRPr lang="ru-RU" dirty="0">
              <a:solidFill>
                <a:srgbClr val="2204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715040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Институт береговой охраны Федеральной службы безопасности Российской Федерации (далее – Институт) создан в 2007 году в городе-курорте Анапе в целях подготовки, переподготовки и повышения квалификации специалистов для подразделений береговой охраны федеральной службы безопасности.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На потоках подготовки по очной форме проводится обучение специалистов для экипажей пограничных сторожевых кораблей и катеров, решающих задачи по охране государственной границы, защите экономических и иных законных интересов России в морских пространствах, а также сотрудников подразделений по государственному контролю в сфере охраны морских биологических ресурсов, по специальностям: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1. Высшего образования: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«Судовождение», квалификация – инженер-судоводитель;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Инфокоммуникационные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технологии и системы специальной связи», квалификация – инженер;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«Эксплуатация судовых энергетических установок», квалификация – инженер-механик;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«Пограничная деятельность», квалификация – специалист по управлению пограничной деятельностью.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Срок обучения – 5 лет.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2. Среднего профессионального образования: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«Судовождение», квалификация – техник-судоводитель;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«Автоматические системы управления», квалификация – техник;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«Информационные системы (по отраслям)», квалификация – техник по информационным системам;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«Эксплуатация судовых энергетических установок», квалификация – техник-судомеханик;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«Эксплуатация судового электрооборудования и средств автоматики», квалификация – техник-электромеханик.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Срок обучения – 2 года 10 месяцев.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«Радиосвязь, радиовещание и телевидение», квалификация – техник;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«Правоохранительная деятельность», квалификация – юрист.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Срок обучения – 2 года 6 месяцев.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По окончании учебы курсантам выдается диплом государственного образца о профессиональном образовании и присваивается воинское звание: «лейтенант» – прошедшим обучение по программам высшего образования; «мичман» – прошедшим обучение по программам среднего профессионального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636"/>
            <a:ext cx="4214810" cy="164307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поступления в ведомственные  образовательные учебные заведения высшего и среднего профессионального образования пограничных органов ФСБ России обращаться по телефону: 8(921)-491-66-17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Пограничные органы ФСБ России – надежный щит на рубежах нашей Родины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 fontScale="47500" lnSpcReduction="20000"/>
          </a:bodyPr>
          <a:lstStyle/>
          <a:p>
            <a:pPr marL="0" indent="720000" algn="just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Современная Россия - самая большая страна в мире. И у нее самые протяженные границы. Это более 60 тыс. км. 2/3 из них - морские и речные. От Арктики до тропиков наши пограничники охраняют Отечество в 11-ти часовых поясах. </a:t>
            </a:r>
          </a:p>
          <a:p>
            <a:pPr marL="0" indent="720000" algn="just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Осознавая приоритетность и значение охраны границ на такой внушительной территории, руководство государства выделяет на решение этой задачи не малые средства. По всей протяженности границ России возводятся комплексы базирования пограничных подразделений, а современные пункты пропуска через границу отвечают всем международным стандартам. На вооружение пограничников поступают новейшие образцы военной техники, автомобили, снегоходы, катера, корабли, бронемашины, </a:t>
            </a:r>
            <a:r>
              <a:rPr lang="ru-RU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квадроциклы</a:t>
            </a: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паропланы</a:t>
            </a: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т.д. Устанавливаются передовые системы мониторинга обстановки, оптические и оптико-электронные комплексы; также в арсенале современных пограничников имеются беспилотные летательные аппараты, средства удаленного контроля и сигнализации. Кардинальным образом изменен подход к организации связи: на вооружении только современные средства всех видов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720000" algn="just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эффективно использовать эту современную технику, пограничникам нужны высококвалифицированные кадры. Поэтому пограничные органы отказались от призывников и перешли на комплектование исключительно военнослужащими по контракту.</a:t>
            </a:r>
          </a:p>
          <a:p>
            <a:pPr marL="0" indent="720000" algn="just">
              <a:buNone/>
            </a:pP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Социальные гарантии предоставляемые военнослужащим пограничных органов ФСБ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86874" cy="5786478"/>
          </a:xfrm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Государство высоко ценит нелегкий труд защитников своих границ и не жалеет средств на создание для них максимально комфортных условий.</a:t>
            </a:r>
          </a:p>
          <a:p>
            <a:pPr marL="1332000" indent="34290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Все военнослужащие подразделений, которые охраняют госграницу, и их семьи на время службы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обеспечиваются служебным жильем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за счет средств федерального бюджета.</a:t>
            </a:r>
          </a:p>
          <a:p>
            <a:pPr marL="1332000" indent="34290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Военнослужащие получают достойное денежное довольствие. Более того, создана разветвлённая система различных выплат и денежных компенсаций, которые варьируются с учетом объема и значимости выполняемых задач, географических и климатических условий, выслуги, достижений и многих других факторов.</a:t>
            </a:r>
          </a:p>
          <a:p>
            <a:pPr marL="1332000" indent="34290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Все военнослужащие пограничных органов имеют право на приобретение собственного жилья.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Через 3 года службы они включаются в реестр участников накопительной ипотечной системы, чтобы еще через 3 года оформить ипотеку и приобрести себе квартиру или дом в любом регионе Российской Федерации, а погашение этого ипотечного кредита за военнослужащего берет на себя государство, пока тот служит Родине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32000" indent="34290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социальный пакет пограничника входят ежегодные оплачиваемые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отпуска от 30 до 45 суток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к которым прибавляется время для убытия к месту отпуска и возвращения обратно, а также дополнительные отпуска по различным основаниям. Проходящим службу в отдаленных регионах, и членам их семей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оплачивается проезд до места отпуска и обратно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332000" indent="342900" algn="just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Военнослужащим с их семьями полагается бесплатное медицинское обеспечение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Им занимаются только высококвалифицированные медицинские работники в ведомственных поликлиниках и госпиталях, оборудованных по последнему слову медицинской техники. В пограничных органах имеется развитая сеть ведомственных оздоровительных санаториев и домов отдыха, которые может посетить любой сотрудник и члены его семьи.</a:t>
            </a:r>
          </a:p>
          <a:p>
            <a:pPr marL="0" indent="342900" algn="just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 всех пограничников, проходящих службу на границе, имеется льготная выслуга: 1 год службы в зависимости от региона и условий службы может считаться за 1,5; 2 и даже 3 года. Имея выслугу 20 лет, военнослужащий уже имеет право на минимальную пенсию, а за 32 года – на максимальную, которая сейчас составляет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25 000 до 60 000 рублей.</a:t>
            </a:r>
          </a:p>
          <a:p>
            <a:pPr marL="0" indent="34290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Все военнослужащие имеют право на бесплатное первое высшее образование и последующее повышение квалификации. А эффективная система управления карьерой дает каждому шанс пройти путь от рядового до генерала. </a:t>
            </a:r>
          </a:p>
          <a:p>
            <a:pPr algn="just">
              <a:buNone/>
            </a:pP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Высшее и среднее образование в ведомственных вузах пограничных органов ФСБ России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62500" lnSpcReduction="20000"/>
          </a:bodyPr>
          <a:lstStyle/>
          <a:p>
            <a:pPr marL="0" indent="72000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Специалистов для пограничных органов готовят в </a:t>
            </a:r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организациях ФСБ России: в Московском, </a:t>
            </a:r>
            <a:r>
              <a:rPr lang="ru-RU" sz="3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Голицынском</a:t>
            </a:r>
            <a:r>
              <a:rPr lang="ru-RU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Калининградском, </a:t>
            </a:r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Хабаровском </a:t>
            </a:r>
            <a:r>
              <a:rPr lang="ru-RU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пограничных </a:t>
            </a:r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институтах и </a:t>
            </a:r>
            <a:r>
              <a:rPr lang="ru-RU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Институте береговой охраны в г. Анапа.</a:t>
            </a:r>
          </a:p>
          <a:p>
            <a:pPr marL="0" indent="72000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Номенклатура направлений подготовки в ведомственных образовательных организациях позволяет практически каждому найти сферу деятельности по душе. Это и оперативный профиль, управленческий, технический, морской, подразделений специального назначения, иностранные языки, пограничный контроль и многое другое.</a:t>
            </a:r>
          </a:p>
          <a:p>
            <a:pPr marL="0" indent="720000" algn="just">
              <a:spcBef>
                <a:spcPts val="0"/>
              </a:spcBef>
              <a:buNone/>
            </a:pPr>
            <a:r>
              <a:rPr lang="ru-RU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Институты в настоящее время готовят не только специалистов с высшим, но и со средним профессиональным образованием. Разница заключается в том, что программы высшего образования предусматривают 5-летнее очное обучение, получение воинского звания лейтенант и диплома государственного образца о высшем образовании, а программы СПО предусматривают продолжительность учебы от 1 года 10 месяцев до 2 лет 10 месяцев, присвоение воинского звания прапорщик и получение диплома государственного образца о среднем профессиональном образовании.</a:t>
            </a:r>
          </a:p>
          <a:p>
            <a:pPr marL="0" indent="72000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Выбор служебного пути кандидата на службу в  пограничных органах ФСБ России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114948"/>
          </a:xfrm>
        </p:spPr>
        <p:txBody>
          <a:bodyPr>
            <a:normAutofit fontScale="32500" lnSpcReduction="20000"/>
          </a:bodyPr>
          <a:lstStyle/>
          <a:p>
            <a:pPr marL="0" indent="900000" algn="just">
              <a:buNone/>
            </a:pPr>
            <a:r>
              <a:rPr lang="ru-RU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Функциональная разница </a:t>
            </a:r>
            <a:r>
              <a:rPr lang="ru-RU" sz="5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между офицером и прапорщиком </a:t>
            </a:r>
            <a:r>
              <a:rPr lang="ru-RU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900000" algn="just">
              <a:buNone/>
            </a:pPr>
            <a:r>
              <a:rPr lang="ru-RU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Офицер – </a:t>
            </a:r>
            <a:r>
              <a:rPr lang="ru-RU" sz="5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это, в первую очередь, руководитель, которому предстоит управлять деятельностью людей, организовывать и проводить более серьезные и значимые мероприятия, координировать сложные вопросы и т.д. Соответственно, денежное довольствие и социальный статус офицера выше. Но не стоит забывать, что и ответственности ложится на его плечи несоизмеримо больше. И, выбирая офицерскую судьбу, надо это осознавать и быть к этому готовым. </a:t>
            </a:r>
            <a:endParaRPr lang="ru-RU" sz="5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900000" algn="just">
              <a:buNone/>
            </a:pPr>
            <a:r>
              <a:rPr lang="ru-RU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5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прапорщиков в пограничных органах ни в коем случае не менее почетна, но связана всё-таки больше с исполнением распоряжений, а не принятием каких-либо ответственных решений. </a:t>
            </a:r>
            <a:endParaRPr lang="ru-RU" sz="5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900000" algn="just">
              <a:buNone/>
            </a:pPr>
            <a:r>
              <a:rPr lang="ru-RU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Прапорщик </a:t>
            </a:r>
            <a:r>
              <a:rPr lang="ru-RU" sz="5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это, в первую очередь, высококвалифицированный специалист-исполнитель. Соответственно, и денежное довольствие у него на порядок ниже, чем у офицера. Но если речь идет о пограничных органах, то для понимания стоит учесть, что денежное довольствие прапорщика-пограничника вполне сопоставимо с денежным довольствием младших офицеров Министерства обороны. Таким образом, по сути, размер денежного довольствия, это единственная принципиальная разница в так называемом «социальном пакете» офицера и прапорщика пограничных органов. Все остальные льготы, права и гарантии у них абсолютно идентичны. Более того, в нашем ведомстве у любого прапорщика есть реальная перспектива, при наличии стремления и стечении определённых обстоятельств, прийти к присвоению офицерского звания. И это у нас не является чем-то из разряда «исключения из правил», скорее – это «реальная перспектива».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204FC"/>
                </a:solidFill>
                <a:latin typeface="Times New Roman" pitchFamily="18" charset="0"/>
                <a:cs typeface="Times New Roman" pitchFamily="18" charset="0"/>
              </a:rPr>
              <a:t>Интересный, сложный, но и  увлекательный учебный процесс</a:t>
            </a:r>
            <a:endParaRPr lang="ru-RU" dirty="0">
              <a:solidFill>
                <a:srgbClr val="2204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txBody>
          <a:bodyPr>
            <a:normAutofit fontScale="40000" lnSpcReduction="20000"/>
          </a:bodyPr>
          <a:lstStyle/>
          <a:p>
            <a:pPr marL="0" indent="720000" algn="just">
              <a:buNone/>
            </a:pPr>
            <a:r>
              <a:rPr lang="ru-RU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Учеба в ведомственных </a:t>
            </a:r>
            <a:r>
              <a:rPr lang="ru-RU" sz="4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организациях это сложный и насыщенный процесс, связанный с большими умственными, моральными и физическими нагрузками. Став курсантом, надо реально понимать, что пограничная деятельность – это не столько профессия, сколько образ жизни, и поэтому ребята с первых же дней погружаются в служебную среду. Очень плотный график занятий, распорядок дня расписан фактически поминутно, и чтобы пройти весь «путь» до конца требуется не малая работа в первую очередь над собой. Жизнь в нашей системе координат мало похожа на студенческий образ жизни в гражданском вузе. </a:t>
            </a:r>
          </a:p>
          <a:p>
            <a:pPr marL="0" indent="720000" algn="just">
              <a:buNone/>
            </a:pPr>
            <a:r>
              <a:rPr lang="ru-RU" sz="4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Вместе с тем, условия жизни и обеспечение курсантов находится на достаточно высоком уровне. Все курсанты обеспечены бесплатным жильем, почти везде размещаются в современных, комфортабельных общежитиях. На весь период учебы ребята бесплатно обеспечиваются всеми видами военной формы одежды, которой, к слову, имеется несколько видов (парадная, повседневная, полевая). Обеспечено бесплатное, 3-х разовое высококачественное питание в столовых Институтов. Учеба в этих заведениях это не просто получение образования, а непосредственно военная служба. Поэтому время обучения засчитывается в выслугу лет. На 2-ом курсе, подписав контракт, обучающиеся получают и ежемесячное денежное довольствие, которое в настоящее время, в зависимости от успеваемости варьируется от 15 до 25 тысяч рублей. Ежегодно предоставляются отпуска, летний основной (30 суток) и зимний каникулярный (15 суток). В Институтах большое значение придают всестороннему развитию личности курсантов. Функционируют различные кружки, секции, общества, в которых каждый может для себя найти занятие по интересам.</a:t>
            </a:r>
          </a:p>
          <a:p>
            <a:pPr marL="0" indent="720000" algn="just">
              <a:buNone/>
            </a:pPr>
            <a:r>
              <a:rPr lang="ru-RU" sz="4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Все, сказанное выше - это общая информация, единая для всех Институтов и самой пограничной </a:t>
            </a:r>
            <a:r>
              <a:rPr lang="ru-RU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службы, далее следует информация о </a:t>
            </a:r>
            <a:r>
              <a:rPr lang="ru-RU" sz="40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некоторых институтах осуществляющих подготовку специалистов пограничного профиля.</a:t>
            </a:r>
          </a:p>
          <a:p>
            <a:pPr marL="0" indent="720000" algn="just">
              <a:buNone/>
            </a:pPr>
            <a:endParaRPr lang="ru-RU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Московский пограничный институт ФСБ России.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2204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5000660"/>
          </a:xfrm>
        </p:spPr>
        <p:txBody>
          <a:bodyPr>
            <a:normAutofit fontScale="32500" lnSpcReduction="20000"/>
          </a:bodyPr>
          <a:lstStyle/>
          <a:p>
            <a:pPr marL="0" indent="720000">
              <a:buNone/>
            </a:pP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пограничный институт ФСБ России – одно из самых старейших, легендарных образовательных организаций ФСБ России. В настоящее время осуществляет набор на следующие направления подготовки:</a:t>
            </a:r>
          </a:p>
          <a:p>
            <a:pPr marL="0" indent="720000">
              <a:buNone/>
            </a:pPr>
            <a:r>
              <a:rPr lang="ru-RU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программе высшего образования:</a:t>
            </a:r>
            <a:endParaRPr lang="ru-RU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720000">
              <a:buNone/>
            </a:pP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факультет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оперативно-разыскной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деятельности, который осуществляет подготовку оперативных сотрудников непосредственно для подразделений по охране границы. За период учебы выпускники факультета получают разносторонний спектр знаний, который позволяет не только осуществлять оперативную работу, но и уверенно руководить деятельностью целых подразделений пограничных органов. По окончанию учебы выпускник получает диплом государственного образца о высшем образовании по специальности «Пограничная деятельность» и квалификацией «Специалист по управлению пограничной деятельностью».</a:t>
            </a:r>
          </a:p>
          <a:p>
            <a:pPr marL="0" indent="720000">
              <a:buNone/>
            </a:pP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Второе направление подготовки это </a:t>
            </a:r>
            <a:r>
              <a:rPr lang="ru-RU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профессиональное образование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настоящее время Институт готовит специалистов по специальности «Пограничная деятельность» с присвоением квалификации - «Специалист пограничной службы», срок обучения 1 год 10 месяцев. Это непосредственно те люди кто исполняет служебные задачи непосредственно на Государственной Границе.</a:t>
            </a:r>
          </a:p>
          <a:p>
            <a:pPr marL="0" indent="720000">
              <a:buNone/>
            </a:pP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Помимо всего прочего все обучающиеся в нашем Институте (и по высшему и по среднему профессиональному образованию), проходят бесплатно подготовку по вождению автотранспорта и сдают экзамен с получением водительского удостоверения категории «В</a:t>
            </a:r>
            <a:r>
              <a:rPr lang="ru-RU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720000">
              <a:buNone/>
            </a:pPr>
            <a:endParaRPr lang="ru-RU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7200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Голицынский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пограничный институт Федеральной службы безопасности Российской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dirty="0">
              <a:solidFill>
                <a:srgbClr val="2204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715040"/>
          </a:xfrm>
        </p:spPr>
        <p:txBody>
          <a:bodyPr>
            <a:normAutofit fontScale="55000" lnSpcReduction="20000"/>
          </a:bodyPr>
          <a:lstStyle/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Институт осуществляет подготовку офицеров и прапорщиков Пограничной службы Федеральной службы безопасности Российской Федерации.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офицеров с высшим профессиональным образованием.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Очная форма обучения: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специальность — юриспруденция, специализация — пограничная деятельность, квалификация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специалист, срок обучения — (5 лет);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специальность — психология, специализация — психология служебной деятельности, квалификация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специалист, срок обучения — (5 лет);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специальность — юриспруденция, специализация — правовое обеспечение национальной безопасности, квалификация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специалист, срок обучения — (5 лет).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7200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7200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 подготовку прапорщиков (среднее профессиональное образование).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Очная форма обучения:</a:t>
            </a:r>
          </a:p>
          <a:p>
            <a:pPr marL="0" indent="7200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специализация — обеспечение информационной безопасности телекоммуникационных систем, квалификация - техник по защите информации, срок обучения – (2 года 10 месяцев);</a:t>
            </a:r>
          </a:p>
          <a:p>
            <a:pPr marL="0" indent="7200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специализация — пограничная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(в том числе в филиале Института в г. Ставрополь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квалификация - специалист пограничной службы, срок обучения —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 год 10 месяцев).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34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Калининградский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пограничный институт Федеральной службы безопасности Российской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dirty="0">
              <a:solidFill>
                <a:srgbClr val="2204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715040"/>
          </a:xfrm>
        </p:spPr>
        <p:txBody>
          <a:bodyPr>
            <a:normAutofit fontScale="62500" lnSpcReduction="20000"/>
          </a:bodyPr>
          <a:lstStyle/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Институт осуществляет подготовку офицеров и прапорщиков Пограничной службы Федеральной службы безопасности Российской Федерации.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офицеров с высшим профессиональным образованием.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Очная форма обучения: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специальность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пограничная деятельность,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специализация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оперативно – служебная деятельность подразделений пограничного контроля,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квалификация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по управлению пограничной деятельности, срок обучения — (5 лет);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специальность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и эксплуатация автоматизированных систем специального назначения, квалификация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 автоматизированных систем специального назначения, срок обучения — (5 лет).</a:t>
            </a:r>
          </a:p>
          <a:p>
            <a:pPr marL="0" indent="7200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 подготовку прапорщиков (среднее профессиональное образование).</a:t>
            </a:r>
          </a:p>
          <a:p>
            <a:pPr marL="0" indent="7200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Очная форма обучения:</a:t>
            </a:r>
          </a:p>
          <a:p>
            <a:pPr marL="0" indent="7200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 — техническое обслуживание и ремонт радиоэлектронной техники (по отраслям), квалификация - техник, срок обучения – (2 года 10 месяцев).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1832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Служба в пограничных органах ФСБ России – уверенность в завтрашнем дне.</vt:lpstr>
      <vt:lpstr>Пограничные органы ФСБ России – надежный щит на рубежах нашей Родины</vt:lpstr>
      <vt:lpstr>Социальные гарантии предоставляемые военнослужащим пограничных органов ФСБ</vt:lpstr>
      <vt:lpstr>Высшее и среднее образование в ведомственных вузах пограничных органов ФСБ России</vt:lpstr>
      <vt:lpstr>Выбор служебного пути кандидата на службу в  пограничных органах ФСБ России</vt:lpstr>
      <vt:lpstr>Интересный, сложный, но и  увлекательный учебный процесс</vt:lpstr>
      <vt:lpstr>Московский пограничный институт ФСБ России. </vt:lpstr>
      <vt:lpstr>Голицынский пограничный институт Федеральной службы безопасности Российской Федерации</vt:lpstr>
      <vt:lpstr>Калининградский  пограничный институт Федеральной службы безопасности Российской Федерации</vt:lpstr>
      <vt:lpstr>Хабаровский  пограничный институт Федеральной службы безопасности Российской Федерации</vt:lpstr>
      <vt:lpstr>Институт береговой охраны ФСБ РФ (г. Анапа)</vt:lpstr>
      <vt:lpstr>По вопросам поступления в ведомственные  образовательные учебные заведения высшего и среднего профессионального образования пограничных органов ФСБ России обращаться по телефону: 8(921)-491-66-17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в пограничных органах ФСБ России – уверенность в завтрашнем дне.</dc:title>
  <dc:creator>Valeriy Satko</dc:creator>
  <cp:lastModifiedBy>Valeriy Satko</cp:lastModifiedBy>
  <cp:revision>32</cp:revision>
  <dcterms:created xsi:type="dcterms:W3CDTF">2020-10-14T07:58:35Z</dcterms:created>
  <dcterms:modified xsi:type="dcterms:W3CDTF">2020-10-14T19:11:20Z</dcterms:modified>
</cp:coreProperties>
</file>