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F7CA-D19A-4CEB-B65F-1A12E089510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724-7E3A-4438-A28E-4239572F2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86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F7CA-D19A-4CEB-B65F-1A12E089510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724-7E3A-4438-A28E-4239572F2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9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F7CA-D19A-4CEB-B65F-1A12E089510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724-7E3A-4438-A28E-4239572F2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79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F7CA-D19A-4CEB-B65F-1A12E089510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724-7E3A-4438-A28E-4239572F2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64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F7CA-D19A-4CEB-B65F-1A12E089510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724-7E3A-4438-A28E-4239572F2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0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F7CA-D19A-4CEB-B65F-1A12E089510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724-7E3A-4438-A28E-4239572F2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11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F7CA-D19A-4CEB-B65F-1A12E089510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724-7E3A-4438-A28E-4239572F2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43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F7CA-D19A-4CEB-B65F-1A12E089510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724-7E3A-4438-A28E-4239572F2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04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F7CA-D19A-4CEB-B65F-1A12E089510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724-7E3A-4438-A28E-4239572F2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29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F7CA-D19A-4CEB-B65F-1A12E089510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724-7E3A-4438-A28E-4239572F2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3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F7CA-D19A-4CEB-B65F-1A12E089510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724-7E3A-4438-A28E-4239572F2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23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3F7CA-D19A-4CEB-B65F-1A12E089510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F724-7E3A-4438-A28E-4239572F2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03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8783"/>
            <a:ext cx="9309652" cy="4124739"/>
          </a:xfrm>
        </p:spPr>
        <p:txBody>
          <a:bodyPr>
            <a:normAutofit fontScale="90000"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городского округа «Город Архангельск»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 2 имени В.Ф. Филиппова»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опорное учреждение системы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городского округа «Город Архангельск» по теме: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методическое сопровождение образовательных организаций при реализации программы наставничества в форме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студент-ученик», как эффективного средства повышения качества образования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2174" y="4253949"/>
            <a:ext cx="9144000" cy="1759226"/>
          </a:xfrm>
        </p:spPr>
        <p:txBody>
          <a:bodyPr>
            <a:normAutofit/>
          </a:bodyPr>
          <a:lstStyle/>
          <a:p>
            <a:r>
              <a:rPr lang="ru-RU" sz="4500" dirty="0">
                <a:latin typeface="Times New Roman" panose="02020603050405020304" pitchFamily="18" charset="0"/>
                <a:ea typeface="Calibri" panose="020F0502020204030204" pitchFamily="34" charset="0"/>
              </a:rPr>
              <a:t>Нормативно-правовая база внедрения наставничества </a:t>
            </a:r>
            <a:r>
              <a:rPr lang="ru-RU" sz="45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ОО</a:t>
            </a:r>
            <a:endParaRPr lang="ru-RU" sz="4500" dirty="0"/>
          </a:p>
        </p:txBody>
      </p:sp>
      <p:sp>
        <p:nvSpPr>
          <p:cNvPr id="5" name="Овал 4"/>
          <p:cNvSpPr/>
          <p:nvPr/>
        </p:nvSpPr>
        <p:spPr>
          <a:xfrm>
            <a:off x="10487025" y="69574"/>
            <a:ext cx="1622562" cy="1560443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55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005292" cy="2328379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07.05.2018 г. №204 </a:t>
            </a:r>
            <a:b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национальных целях и стратегических задачах развития Российской Федерации на период до 2024 года»:</a:t>
            </a:r>
            <a:endParaRPr lang="ru-RU" sz="3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693504"/>
            <a:ext cx="10581861" cy="35184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5 «Правительству Российской Федерации при разработке национального проекта в сфере образования исходить из того, что в 2024 году необходимо обеспечить:</a:t>
            </a:r>
          </a:p>
          <a:p>
            <a:pPr marL="0" indent="0" algn="just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создание условий для развития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поддержки общественных инициатив и проектов, в том числе в сфере добровольчества (волонтерства)…»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487025" y="69574"/>
            <a:ext cx="1622562" cy="1560443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29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48826" cy="218411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школа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проекта «Образование»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871918"/>
              </p:ext>
            </p:extLst>
          </p:nvPr>
        </p:nvGraphicFramePr>
        <p:xfrm>
          <a:off x="937382" y="2833136"/>
          <a:ext cx="10582276" cy="25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2861">
                  <a:extLst>
                    <a:ext uri="{9D8B030D-6E8A-4147-A177-3AD203B41FA5}">
                      <a16:colId xmlns:a16="http://schemas.microsoft.com/office/drawing/2014/main" val="2564828801"/>
                    </a:ext>
                  </a:extLst>
                </a:gridCol>
                <a:gridCol w="3429415">
                  <a:extLst>
                    <a:ext uri="{9D8B030D-6E8A-4147-A177-3AD203B41FA5}">
                      <a16:colId xmlns:a16="http://schemas.microsoft.com/office/drawing/2014/main" val="4100105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задачи, результата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Срок реализации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98448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менее 70% обучающихся общеобразовательных организаций вовлечены в различные формы сопровождения и наставничества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декабря 2024 г.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872737186"/>
                  </a:ext>
                </a:extLst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0487025" y="69574"/>
            <a:ext cx="1622562" cy="1560443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680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9648826" cy="232837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25.12.2019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Р-145</a:t>
            </a:r>
            <a:r>
              <a:rPr lang="ru-RU" b="1" dirty="0"/>
              <a:t/>
            </a:r>
            <a:br>
              <a:rPr lang="ru-RU" b="1" dirty="0"/>
            </a:b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693504"/>
            <a:ext cx="10581861" cy="35184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методологии (целевой модели)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 обучающихся для организаций, осуществляющих образовательную деятельность по общеобразовательным, дополнительным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обще- образовательным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программам, в том числе с применением лучших практик обмена опытом между обучающимися»</a:t>
            </a:r>
          </a:p>
        </p:txBody>
      </p:sp>
      <p:sp>
        <p:nvSpPr>
          <p:cNvPr id="4" name="Овал 3"/>
          <p:cNvSpPr/>
          <p:nvPr/>
        </p:nvSpPr>
        <p:spPr>
          <a:xfrm>
            <a:off x="10487025" y="69574"/>
            <a:ext cx="1622562" cy="1560443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55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669925"/>
            <a:ext cx="9648826" cy="232837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Архангельской области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17.12.2019 № 2321 </a:t>
            </a:r>
            <a:r>
              <a:rPr lang="ru-RU" b="1" dirty="0"/>
              <a:t/>
            </a:r>
            <a:br>
              <a:rPr lang="ru-RU" b="1" dirty="0"/>
            </a:b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7305" y="3090668"/>
            <a:ext cx="10541001" cy="30607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типового положения о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наставничестве в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организациях,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образовательную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дополнительным общеобразовательным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на территории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области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федеральных проектов «Успех каждого ребенка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«Современная школа» национального проекта «Образование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»»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487025" y="69574"/>
            <a:ext cx="1622562" cy="1560443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0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853" y="895927"/>
            <a:ext cx="10541001" cy="1797577"/>
          </a:xfrm>
        </p:spPr>
        <p:txBody>
          <a:bodyPr>
            <a:normAutofit fontScale="90000"/>
          </a:bodyPr>
          <a:lstStyle/>
          <a:p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осударственная программа </a:t>
            </a:r>
            <a:br>
              <a:rPr lang="ru-RU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образования и науки Архангельской области»,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постановлением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Архангельской области от 12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2012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463-пп</a:t>
            </a:r>
            <a:r>
              <a:rPr lang="ru-RU" dirty="0"/>
              <a:t/>
            </a:r>
            <a:br>
              <a:rPr lang="ru-RU" dirty="0"/>
            </a:b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2854" y="3168073"/>
            <a:ext cx="10541001" cy="25861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«Доля обучающихся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вовлеченных в различные формы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 в рамках федерального проекта “Современная школа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национального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“Образование”».</a:t>
            </a:r>
          </a:p>
        </p:txBody>
      </p:sp>
      <p:sp>
        <p:nvSpPr>
          <p:cNvPr id="4" name="Овал 3"/>
          <p:cNvSpPr/>
          <p:nvPr/>
        </p:nvSpPr>
        <p:spPr>
          <a:xfrm>
            <a:off x="10487025" y="69574"/>
            <a:ext cx="1622562" cy="1560443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45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9331037" cy="126489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правовые акты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345" y="1630017"/>
            <a:ext cx="10836564" cy="5131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Приказ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внедрении целевой модели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наставничества, утверждение «дорожной карты»;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назначении куратора и наставников внедрения целевой модели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наставничества; 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Приказ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наставничестве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наставничества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реализации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проекта; 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формировании наставнических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487025" y="69574"/>
            <a:ext cx="1622562" cy="1560443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4700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256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Муниципальное бюджетное общеобразовательное учреждение городского округа «Город Архангельск» «Средняя школа № 2 имени В.Ф. Филиппова»  опорное учреждение системы образования городского округа «Город Архангельск» по теме: методическое сопровождение образовательных организаций при реализации программы наставничества в форме  «студент-ученик», как эффективного средства повышения качества образования  </vt:lpstr>
      <vt:lpstr>Указ Президента РФ от 07.05.2018 г. №204  «О национальных целях и стратегических задачах развития Российской Федерации на период до 2024 года»:</vt:lpstr>
      <vt:lpstr>Федеральный проект  «Современная школа» национального проекта «Образование»</vt:lpstr>
      <vt:lpstr>Распоряжение  Министерства Просвещения РФ  от 25.12.2019 № Р-145 </vt:lpstr>
      <vt:lpstr>Распоряжение  Министерства образования и науки Архангельской области от 17.12.2019 № 2321  </vt:lpstr>
      <vt:lpstr>Государственная программа  «Развитие образования и науки Архангельской области», утверждена постановлением Правительства Архангельской области от 12 октября 2012 года № 463-пп </vt:lpstr>
      <vt:lpstr>Локальные правовые 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городского округа «Город Архангельск» «Средняя школа № 2 имени В.Ф. Филиппова»  опорное учреждение системы образования городского округа «Город Архангельск» по теме: методическое сопровождение образовательных организаций при реализации программы наставничества в форме «студент-ученик», как эффективного средства повышения качества образования  </dc:title>
  <dc:creator>Director</dc:creator>
  <cp:lastModifiedBy>Director</cp:lastModifiedBy>
  <cp:revision>11</cp:revision>
  <dcterms:created xsi:type="dcterms:W3CDTF">2022-02-25T11:33:26Z</dcterms:created>
  <dcterms:modified xsi:type="dcterms:W3CDTF">2022-03-01T13:13:38Z</dcterms:modified>
</cp:coreProperties>
</file>