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3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0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3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7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0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1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B0CE-C4FB-46B7-ACE8-26158CDBF9B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945D-E324-47C4-ADC2-C282B92C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SocPedagog</dc:creator>
  <cp:lastModifiedBy>SocPedagog</cp:lastModifiedBy>
  <cp:revision>4</cp:revision>
  <dcterms:created xsi:type="dcterms:W3CDTF">2022-03-03T09:22:29Z</dcterms:created>
  <dcterms:modified xsi:type="dcterms:W3CDTF">2022-03-03T11:24:06Z</dcterms:modified>
</cp:coreProperties>
</file>