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4" r:id="rId1"/>
  </p:sldMasterIdLst>
  <p:notesMasterIdLst>
    <p:notesMasterId r:id="rId35"/>
  </p:notesMasterIdLst>
  <p:sldIdLst>
    <p:sldId id="274" r:id="rId2"/>
    <p:sldId id="258" r:id="rId3"/>
    <p:sldId id="259" r:id="rId4"/>
    <p:sldId id="293" r:id="rId5"/>
    <p:sldId id="261" r:id="rId6"/>
    <p:sldId id="263" r:id="rId7"/>
    <p:sldId id="262" r:id="rId8"/>
    <p:sldId id="269" r:id="rId9"/>
    <p:sldId id="270" r:id="rId10"/>
    <p:sldId id="275" r:id="rId11"/>
    <p:sldId id="268" r:id="rId12"/>
    <p:sldId id="265" r:id="rId13"/>
    <p:sldId id="266" r:id="rId14"/>
    <p:sldId id="271" r:id="rId15"/>
    <p:sldId id="272" r:id="rId16"/>
    <p:sldId id="273" r:id="rId17"/>
    <p:sldId id="277" r:id="rId18"/>
    <p:sldId id="278" r:id="rId19"/>
    <p:sldId id="292" r:id="rId20"/>
    <p:sldId id="279" r:id="rId21"/>
    <p:sldId id="294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8" r:id="rId30"/>
    <p:sldId id="297" r:id="rId31"/>
    <p:sldId id="298" r:id="rId32"/>
    <p:sldId id="295" r:id="rId33"/>
    <p:sldId id="29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C51F4-CBA6-4634-8454-16927A918C9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8F3C5-2202-4EAD-9C52-2E4EE6E24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74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4ECD-AB59-4200-8597-3CBB26167521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4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2F7D-0F14-4A04-B733-0D08B818A1C8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7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3626-436B-4A6E-9ED2-12309398CFBD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9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4207-2AE2-4C54-9876-98A569D9A620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8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AF25-432D-4924-BEDA-09D943CD472D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5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50B5-5AF1-4E8B-83B5-2788701540E1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24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CCC6-286E-4716-9EDC-7B81D33E1D83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64BD-3A1C-43A6-A08F-A70668048F8A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6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DF1-3A7D-4843-BF43-AEC78D1F4DDD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8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6527-62D4-475E-A349-A0226E7D1F7A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5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6457E-A139-4C3D-98E6-5A0DD8D0E519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43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32E3-5C47-4B0F-A99E-6398AE5DE945}" type="datetime1">
              <a:rPr lang="en-US" smtClean="0"/>
              <a:t>11/21/2022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0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edu.ru/worldskills/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bvbinfo.ru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arhschool2.r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046" y="396607"/>
            <a:ext cx="11082967" cy="5596569"/>
          </a:xfrm>
        </p:spPr>
        <p:txBody>
          <a:bodyPr>
            <a:normAutofit fontScale="90000"/>
          </a:bodyPr>
          <a:lstStyle/>
          <a:p>
            <a:r>
              <a:rPr lang="ru-RU" altLang="ru-RU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Уважаемые руководители, </a:t>
            </a:r>
            <a:br>
              <a:rPr lang="ru-RU" altLang="ru-RU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altLang="ru-RU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педагоги, коллеги, гости!</a:t>
            </a:r>
            <a:br>
              <a:rPr lang="ru-RU" altLang="ru-RU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altLang="ru-RU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Приветствую Вас на </a:t>
            </a:r>
            <a:r>
              <a:rPr lang="ru-RU" alt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городском семинаре!</a:t>
            </a:r>
            <a:br>
              <a:rPr lang="ru-RU" alt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49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форм социального партнёрства образовательных организаций по внедрению технологий наставничества»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18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ноября 2022 года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" name="Picture 2" descr="Школа № 2 имени В.Ф. Филиппова г. Архангель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510" y="135374"/>
            <a:ext cx="1564419" cy="157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805889"/>
            <a:ext cx="9144000" cy="638977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https://bvbinfo.ru/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5" y="345748"/>
            <a:ext cx="10894649" cy="530590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75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№1 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«Экскурсия»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Очная экскурсия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Видеоэкскурсия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89" y="2745547"/>
            <a:ext cx="4615072" cy="2938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45547"/>
            <a:ext cx="5062536" cy="2938527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56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38" y="5772150"/>
            <a:ext cx="8882062" cy="757238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«Архангельский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политехнический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" y="139303"/>
            <a:ext cx="6153150" cy="4614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69" y="1166175"/>
            <a:ext cx="5965031" cy="447377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916058"/>
            <a:ext cx="9144000" cy="594911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«Архангельский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политехнический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72" y="443067"/>
            <a:ext cx="7921270" cy="509841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56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640636"/>
            <a:ext cx="9144000" cy="57287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АО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«Архангельский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90" y="594930"/>
            <a:ext cx="6371420" cy="477856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68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5050" y="1122363"/>
            <a:ext cx="6797408" cy="435302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№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«Приглашение специалистов, представителей конкретных специальностей, студентов учебных заведений в школу».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5" y="429658"/>
            <a:ext cx="3393196" cy="605927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18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980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№3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конкурсах профессионального мастерства».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Russia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 </a:t>
            </a:r>
            <a:r>
              <a:rPr lang="en-US" sz="3600" b="1" u="sng" dirty="0">
                <a:hlinkClick r:id="rId2"/>
              </a:rPr>
              <a:t>https://www.onedu.ru/worldskills/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555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9" y="375754"/>
            <a:ext cx="8659257" cy="617274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65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8" y="378419"/>
            <a:ext cx="8602945" cy="60917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03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400" y="614289"/>
            <a:ext cx="3173546" cy="5641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538" y="398304"/>
            <a:ext cx="3233873" cy="57491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11" y="398304"/>
            <a:ext cx="3171903" cy="563893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826267"/>
            <a:ext cx="9144000" cy="113473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«НАСТАВНИЧЕСТВО»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049137"/>
            <a:ext cx="9144000" cy="324997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«Основной формат практических мероприятий по внедрению технологий наставничества МБОУ СШ №2 им.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В.Ф.Филиппова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рамках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с обучающимися. Опыт участия в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проектах».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Педагог-библиотекарь МБОУ СШ №2</a:t>
            </a:r>
          </a:p>
          <a:p>
            <a:pPr algn="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Наталья Евгеньевна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Школа № 2 имени В.Ф. Филиппова г. Архангель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109" y="139297"/>
            <a:ext cx="1553839" cy="15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7793"/>
            <a:ext cx="9144000" cy="141015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№4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«Дегустация профессий».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02" y="1586429"/>
            <a:ext cx="6658396" cy="441776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92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9" y="116508"/>
            <a:ext cx="11055898" cy="65486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86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7618" y="1122362"/>
            <a:ext cx="10884665" cy="1808125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№5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проектах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Билет в будущее!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44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://bvbinfo.ru</a:t>
            </a:r>
            <a:r>
              <a:rPr lang="ru-RU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приняли участие 90 учащихся нашей школы с 6 по 9 класс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13" y="2302525"/>
            <a:ext cx="8055493" cy="430759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543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32" y="165252"/>
            <a:ext cx="8681291" cy="648893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22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45" y="121187"/>
            <a:ext cx="7590622" cy="656605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71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101686"/>
            <a:ext cx="9525918" cy="4649119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9А и 9Б класса 28 октября 2021г. 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АО Архангельский Педагогический колледж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адресу: г. Архангельск, ул. Смольный Буян, д.5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8Б и 8В класса 10 декабря 2021г.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28.10.2021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Архангельский Политехнический Техникум,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адресу: г. Архангельск, пр. Обводный канал, д.2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Архангельский Педагогический колледж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пробы: Ознакомительный уровень (3 пробы по 30 мин): экскурсовод, воспитатель детского сада, мастер по изготовлению мебели</a:t>
            </a: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16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6776" y="572878"/>
            <a:ext cx="11049917" cy="158309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Архангельском политехническом техникуме прошли очередные профессиональные пробы «Билет в будущее» для учеников 8Б и 8В класса средней школы № 2 имени В.Ф. Филиппова по профессии: «Мастер столярно-плотничных и паркетных работ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</a:t>
            </a:r>
            <a:b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Ученики под руководством преподавателя Дмитрия Сергеевича Кропачева выполнили столярное изделие – «подставка под смартфон». Все участники мероприятия успешно справились с заданием. Также для школьников была проведена экскурсия по новым мастерским по компетенции «Столярное дело» с демонстрацией деревообрабатывающего оборудования и электрифицированного инструмента.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39446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s://sun9-35.userapi.com/impg/ebUXja8qOEDPp2lcDOdgDkpGkX70sT87LAEPog/VNmRQOF8jwM.jpg?size=1280x960&amp;quality=96&amp;sign=e4caad74a0fb80b361dcdbec37a06143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8" y="2599979"/>
            <a:ext cx="4527932" cy="339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87.userapi.com/impg/JPNy1QsQ2ginZYh5sD9A3VQXv9c5Y0fxhV9EkQ/0zKbhBSUhCE.jpg?size=1280x960&amp;quality=96&amp;sign=37426da559b89910548d12134d7c5e55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69" y="2599979"/>
            <a:ext cx="4784995" cy="33931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790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9-60.userapi.com/impg/oj85OtjrwYq1N6KeYTQ_X-yTlWo8VXldh321PQ/rwMyJjkxbtA.jpg?size=1280x960&amp;quality=96&amp;sign=9a6362d083923b54e2b8b4f69048b058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3" y="222778"/>
            <a:ext cx="3510915" cy="263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64.userapi.com/impg/Vul8WUEgmyOBJPFbCAZ9E9uscuDsq79voASeFA/yHx3md2LbHw.jpg?size=1280x960&amp;quality=96&amp;sign=0d4ee7c361f5890551845696bce0a75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47" y="1440297"/>
            <a:ext cx="4022892" cy="334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15" y="2562054"/>
            <a:ext cx="4912680" cy="368451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63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77" y="473871"/>
            <a:ext cx="3573313" cy="2528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66" y="3469027"/>
            <a:ext cx="4469176" cy="31796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51624" y="3244334"/>
            <a:ext cx="2181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наставничества «студент – ученик»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5" y="51419"/>
            <a:ext cx="5020295" cy="376522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37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71" y="385589"/>
            <a:ext cx="8314063" cy="623554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7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7069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«Собраться вместе - это начало; держаться вместе - это прогресс; работать вместе - это успех». - Генри Форд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0558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2022-2023 учебного года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401677"/>
            <a:ext cx="9144000" cy="2856123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ученики 9а класса посетили Архангельский многопрофильный колледж.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не только рассказали о разносторонней специальности "юрист", но и дали возможность попробовать себя в роли сыщиков-криминалистов. Интересным так же был опыт по составлению ориентировки преступника 👤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ещё ребята узнали, что каждый из них в будущем может стать присяжным заседателем.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56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4" y="88135"/>
            <a:ext cx="5082448" cy="3811836"/>
          </a:xfrm>
          <a:prstGeom prst="rect">
            <a:avLst/>
          </a:prstGeom>
        </p:spPr>
      </p:pic>
      <p:pic>
        <p:nvPicPr>
          <p:cNvPr id="3074" name="Picture 2" descr="https://sun9-39.userapi.com/impg/8BpCUCN5d98VkHRMcaZEQlvfUklJFaChzLeCVw/MHDJ3WDO_N0.jpg?size=1280x720&amp;quality=95&amp;sign=c8c46d7e8619e84b29081f4e2a5b9d7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745" y="3279515"/>
            <a:ext cx="5842733" cy="32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3.userapi.com/impg/nrvKuMqmiLHI5HT8iMU7_fF9-2pnDRXsEQVqpA/ddhJO_XkErw.jpg?size=810x1080&amp;quality=95&amp;sign=3193b7ac30f642206ac09c498fd5abf1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86" y="297456"/>
            <a:ext cx="3362762" cy="47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00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7338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 выводы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59305"/>
            <a:ext cx="9144000" cy="34372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наставнических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закрывают почти все ключевые проблемные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современной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 –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образовательных задач до вопросов благосостояния и экономического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взаимодействия наставнических форм позволит создать в России широкое педагогическо-профессиональное движение, включающее в единое сообщество представителей разных социальных групп, институтов и поколений, чьи усилия будут направлены на развитие образовательной и экономической систем России в целом и будущего поколения – детей и молодежи – в частности.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83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936435"/>
            <a:ext cx="8864907" cy="516691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материалами выступления, фотографиями мероприятий вы можете ознакомиться на странице школьной библиотеки МБОУ СШ №2 на сайте школы, с материалами по профориентации, с программой профориентации во вкладке ПРОФОРИЕНТАЦИЯ так же на сайте школы </a:t>
            </a:r>
            <a:r>
              <a:rPr lang="en-US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36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arhschool</a:t>
            </a:r>
            <a:r>
              <a:rPr lang="ru-RU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2.</a:t>
            </a:r>
            <a:r>
              <a:rPr lang="en-US" sz="36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075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937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наставничества: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401677"/>
            <a:ext cx="9144000" cy="367963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«Ученик – ученик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– учитель»,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Студент-ученик»,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Работодатель-ученик»,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Работодатель-студент».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2" y="335155"/>
            <a:ext cx="10927590" cy="617474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512091"/>
            <a:ext cx="10962362" cy="564582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3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391650" cy="4892676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РЦСПСОАО</a:t>
            </a:r>
            <a:br>
              <a:rPr lang="ru-RU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(8182) 65-20-60, 65-20-62, 65-20-63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profao@onedu.ru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http://proftraektoria.ru/, http://cptd.ippk.arkh-edu.ru/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Архангельск, ул. </a:t>
            </a:r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Чумбарова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Лучинского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26, оф.1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4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7388" y="1586430"/>
            <a:ext cx="9144000" cy="749146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«Когда труд – удовольствие, жизнь хороша!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Когда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– обязанность, жизнь – рабство! »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Горький)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412695"/>
            <a:ext cx="10517436" cy="284510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Профориентации, реализуемые в рамках Национального проекта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Национального проекта "Образование" реализуются следующие проекты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инициатива "Кадры будущего для регионов".            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l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ранней профессиональной ориентации "Билет в будущее". 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- интернет-портал для организации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онлайн-мероприятий "Всероссийские открытые уроки".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28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61850"/>
            <a:ext cx="9144000" cy="3117773"/>
          </a:xfrm>
        </p:spPr>
        <p:txBody>
          <a:bodyPr>
            <a:noAutofit/>
          </a:bodyPr>
          <a:lstStyle/>
          <a:p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организация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некоммерческая организация «Агентство развития профессионального мастерства», функциональный преемник Союза «Молодые профессионалы». Целью организации является развитие движения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Ворлдскиллс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Российской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538949"/>
            <a:ext cx="9144000" cy="1509311"/>
          </a:xfrm>
        </p:spPr>
        <p:txBody>
          <a:bodyPr>
            <a:normAutofit/>
          </a:bodyPr>
          <a:lstStyle/>
          <a:p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профессионалы Поморья</a:t>
            </a:r>
          </a:p>
          <a:p>
            <a:r>
              <a:rPr lang="ru-RU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Архангельск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83"/>
            <a:ext cx="2886075" cy="196215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55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</TotalTime>
  <Words>558</Words>
  <Application>Microsoft Office PowerPoint</Application>
  <PresentationFormat>Широкоэкранный</PresentationFormat>
  <Paragraphs>86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Уважаемые руководители,  педагоги, коллеги, гости! Приветствую Вас на городском семинаре! «Организация форм социального партнёрства образовательных организаций по внедрению технологий наставничества»  18 ноября 2022 года</vt:lpstr>
      <vt:lpstr>ПРОЕКТ «НАСТАВНИЧЕСТВО»</vt:lpstr>
      <vt:lpstr>«Собраться вместе - это начало; держаться вместе - это прогресс; работать вместе - это успех». - Генри Форд </vt:lpstr>
      <vt:lpstr>Формы наставничества:</vt:lpstr>
      <vt:lpstr>Презентация PowerPoint</vt:lpstr>
      <vt:lpstr>Презентация PowerPoint</vt:lpstr>
      <vt:lpstr>РЦСПСОАО (8182) 65-20-60, 65-20-62, 65-20-63 profao@onedu.ru http://proftraektoria.ru/, http://cptd.ippk.arkh-edu.ru/ г. Архангельск, ул. Чумбарова – Лучинского, д. 26, оф.1 </vt:lpstr>
      <vt:lpstr>«Когда труд – удовольствие, жизнь хороша!    Когда труд – обязанность, жизнь – рабство! »                                                   (Максим Горький)</vt:lpstr>
      <vt:lpstr>WorldSkills Russia Российская организация Автономная некоммерческая организация «Агентство развития профессионального мастерства», функциональный преемник Союза «Молодые профессионалы». Целью организации является развитие движения Ворлдскиллс в Российской Федерации </vt:lpstr>
      <vt:lpstr>Презентация PowerPoint</vt:lpstr>
      <vt:lpstr>Формат №1  «Экскурсия»</vt:lpstr>
      <vt:lpstr>Презентация PowerPoint</vt:lpstr>
      <vt:lpstr>Презентация PowerPoint</vt:lpstr>
      <vt:lpstr>Презентация PowerPoint</vt:lpstr>
      <vt:lpstr>Формат №2  «Приглашение специалистов, представителей конкретных специальностей, студентов учебных заведений в школу». </vt:lpstr>
      <vt:lpstr>Формат №3 «Участие в конкурсах профессионального мастерства». WorldSkills Russia Архангельск https://www.onedu.ru/worldskills/ </vt:lpstr>
      <vt:lpstr>Презентация PowerPoint</vt:lpstr>
      <vt:lpstr>Презентация PowerPoint</vt:lpstr>
      <vt:lpstr>Презентация PowerPoint</vt:lpstr>
      <vt:lpstr>Формат №4 «Дегустация профессий». </vt:lpstr>
      <vt:lpstr>Презентация PowerPoint</vt:lpstr>
      <vt:lpstr>Формат №5 «Участие в проектах».  Билет в будущее!  https://bvbinfo.ru/ В проекте приняли участие 90 учащихся нашей школы с 6 по 9 класс </vt:lpstr>
      <vt:lpstr>Презентация PowerPoint</vt:lpstr>
      <vt:lpstr>Презентация PowerPoint</vt:lpstr>
      <vt:lpstr>Презентация PowerPoint</vt:lpstr>
      <vt:lpstr>В Архангельском политехническом техникуме прошли очередные профессиональные пробы «Билет в будущее» для учеников 8Б и 8В класса средней школы № 2 имени В.Ф. Филиппова по профессии: «Мастер столярно-плотничных и паркетных работ».   Ученики под руководством преподавателя Дмитрия Сергеевича Кропачева выполнили столярное изделие – «подставка под смартфон». Все участники мероприятия успешно справились с заданием. Также для школьников была проведена экскурсия по новым мастерским по компетенции «Столярное дело» с демонстрацией деревообрабатывающего оборудования и электрифицированного инструмента.</vt:lpstr>
      <vt:lpstr>Презентация PowerPoint</vt:lpstr>
      <vt:lpstr>Презентация PowerPoint</vt:lpstr>
      <vt:lpstr>Презентация PowerPoint</vt:lpstr>
      <vt:lpstr>Мероприятия 2022-2023 учебного года</vt:lpstr>
      <vt:lpstr>Презентация PowerPoint</vt:lpstr>
      <vt:lpstr>Результаты и выводы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Biblio</dc:creator>
  <cp:lastModifiedBy>Director</cp:lastModifiedBy>
  <cp:revision>47</cp:revision>
  <dcterms:created xsi:type="dcterms:W3CDTF">2022-10-04T07:59:37Z</dcterms:created>
  <dcterms:modified xsi:type="dcterms:W3CDTF">2022-11-21T05:51:11Z</dcterms:modified>
</cp:coreProperties>
</file>